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30267275" cy="42794238"/>
  <p:notesSz cx="7010400" cy="9296400"/>
  <p:defaultTextStyle>
    <a:defPPr>
      <a:defRPr lang="en-US"/>
    </a:defPPr>
    <a:lvl1pPr marL="0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1pPr>
    <a:lvl2pPr marL="2337938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2pPr>
    <a:lvl3pPr marL="4675876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3pPr>
    <a:lvl4pPr marL="7013814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4pPr>
    <a:lvl5pPr marL="9351752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5pPr>
    <a:lvl6pPr marL="11689690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6pPr>
    <a:lvl7pPr marL="14027628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7pPr>
    <a:lvl8pPr marL="16365565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8pPr>
    <a:lvl9pPr marL="18703503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1" autoAdjust="0"/>
    <p:restoredTop sz="95052" autoAdjust="0"/>
  </p:normalViewPr>
  <p:slideViewPr>
    <p:cSldViewPr>
      <p:cViewPr>
        <p:scale>
          <a:sx n="25" d="100"/>
          <a:sy n="25" d="100"/>
        </p:scale>
        <p:origin x="972" y="-1900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23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A9EC665B-2A2A-453D-AF78-FA2DE524E5E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240A72EF-D2F1-4736-9AC3-9A6E08B2F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03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8F89669F-E91E-4217-87AB-98660A96BCB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8500"/>
            <a:ext cx="246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0A8C4390-5A89-4030-8F86-66DF1C75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56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1pPr>
    <a:lvl2pPr marL="2337938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2pPr>
    <a:lvl3pPr marL="4675876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3pPr>
    <a:lvl4pPr marL="7013814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4pPr>
    <a:lvl5pPr marL="9351752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5pPr>
    <a:lvl6pPr marL="11689690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6pPr>
    <a:lvl7pPr marL="14027628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7pPr>
    <a:lvl8pPr marL="16365565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8pPr>
    <a:lvl9pPr marL="18703503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8C4390-5A89-4030-8F86-66DF1C75E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0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8"/>
            <a:ext cx="13373303" cy="39921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19"/>
            <a:ext cx="13373303" cy="246562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7" y="9579178"/>
            <a:ext cx="13378556" cy="39921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7" y="13571319"/>
            <a:ext cx="13378556" cy="246562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61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1209266"/>
            <a:ext cx="30267275" cy="17434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0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2003" y="3223557"/>
            <a:ext cx="26191746" cy="3326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2"/>
            <a:ext cx="27240548" cy="29797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637" y="289719"/>
            <a:ext cx="8129377" cy="3066709"/>
          </a:xfrm>
          <a:prstGeom prst="rect">
            <a:avLst/>
          </a:prstGeom>
        </p:spPr>
      </p:pic>
      <p:sp>
        <p:nvSpPr>
          <p:cNvPr id="11" name="Right Triangle 10"/>
          <p:cNvSpPr/>
          <p:nvPr userDrawn="1"/>
        </p:nvSpPr>
        <p:spPr>
          <a:xfrm flipV="1">
            <a:off x="0" y="-14823"/>
            <a:ext cx="12268200" cy="1797082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IN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258763" y="1313582"/>
            <a:ext cx="7740223" cy="1909975"/>
            <a:chOff x="-230281" y="1301184"/>
            <a:chExt cx="7740223" cy="1909975"/>
          </a:xfrm>
        </p:grpSpPr>
        <p:sp>
          <p:nvSpPr>
            <p:cNvPr id="5" name="Right Triangle 4"/>
            <p:cNvSpPr/>
            <p:nvPr userDrawn="1"/>
          </p:nvSpPr>
          <p:spPr>
            <a:xfrm rot="21079719" flipV="1">
              <a:off x="57062" y="1301184"/>
              <a:ext cx="7452880" cy="1322365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  <p:sp>
          <p:nvSpPr>
            <p:cNvPr id="20" name="Isosceles Triangle 19"/>
            <p:cNvSpPr/>
            <p:nvPr userDrawn="1"/>
          </p:nvSpPr>
          <p:spPr>
            <a:xfrm rot="15051742">
              <a:off x="-650634" y="2333607"/>
              <a:ext cx="1297905" cy="457200"/>
            </a:xfrm>
            <a:prstGeom prst="triangle">
              <a:avLst>
                <a:gd name="adj" fmla="val 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-7354" y="2494601"/>
            <a:ext cx="5078714" cy="2379848"/>
            <a:chOff x="-1682" y="2463135"/>
            <a:chExt cx="5078714" cy="2379848"/>
          </a:xfrm>
        </p:grpSpPr>
        <p:sp>
          <p:nvSpPr>
            <p:cNvPr id="24" name="Right Triangle 23"/>
            <p:cNvSpPr/>
            <p:nvPr userDrawn="1"/>
          </p:nvSpPr>
          <p:spPr>
            <a:xfrm rot="20469002" flipV="1">
              <a:off x="78545" y="2463135"/>
              <a:ext cx="4998487" cy="1321745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  <p:sp>
          <p:nvSpPr>
            <p:cNvPr id="25" name="Isosceles Triangle 24"/>
            <p:cNvSpPr/>
            <p:nvPr userDrawn="1"/>
          </p:nvSpPr>
          <p:spPr>
            <a:xfrm rot="5400000" flipH="1">
              <a:off x="-482773" y="3781518"/>
              <a:ext cx="1542556" cy="580373"/>
            </a:xfrm>
            <a:prstGeom prst="triangle">
              <a:avLst>
                <a:gd name="adj" fmla="val 2488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</p:grp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846" y="410295"/>
            <a:ext cx="3499818" cy="300362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68257" y="41808022"/>
            <a:ext cx="296102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50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Symposium on VLSI Design and Test (VDAT-2022) | 17-19 July 2022 | IIT Jammu</a:t>
            </a:r>
            <a:endParaRPr lang="en-IN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2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6690519"/>
            <a:ext cx="30267275" cy="3497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55837" y="3368220"/>
            <a:ext cx="26593800" cy="322064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Work</a:t>
            </a:r>
            <a:b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the Author(s)</a:t>
            </a:r>
            <a:r>
              <a:rPr lang="en-IN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 Name (if any), </a:t>
            </a:r>
            <a:r>
              <a:rPr lang="en-I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Name</a:t>
            </a:r>
            <a:br>
              <a:rPr lang="en-I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 Name(s)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98438" y="6842919"/>
            <a:ext cx="14874414" cy="64814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15271290" y="6842919"/>
            <a:ext cx="14819569" cy="259315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198438" y="13509523"/>
            <a:ext cx="14874414" cy="140449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3" name="Content Placeholder 9"/>
          <p:cNvSpPr txBox="1">
            <a:spLocks/>
          </p:cNvSpPr>
          <p:nvPr/>
        </p:nvSpPr>
        <p:spPr>
          <a:xfrm>
            <a:off x="198438" y="27757772"/>
            <a:ext cx="14874414" cy="115488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Approach</a:t>
            </a:r>
          </a:p>
        </p:txBody>
      </p:sp>
      <p:sp>
        <p:nvSpPr>
          <p:cNvPr id="24" name="Content Placeholder 9"/>
          <p:cNvSpPr txBox="1">
            <a:spLocks/>
          </p:cNvSpPr>
          <p:nvPr/>
        </p:nvSpPr>
        <p:spPr>
          <a:xfrm>
            <a:off x="207404" y="39509929"/>
            <a:ext cx="29883456" cy="2054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Ref. 1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Ref. 2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ontent Placeholder 9"/>
          <p:cNvSpPr txBox="1">
            <a:spLocks/>
          </p:cNvSpPr>
          <p:nvPr/>
        </p:nvSpPr>
        <p:spPr>
          <a:xfrm>
            <a:off x="15286037" y="32977726"/>
            <a:ext cx="14804822" cy="6328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2096</TotalTime>
  <Words>18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the Work Name of the Author(s) Lab Name (if any), Department Name Institute Name(s)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Swati Pednekar</dc:creator>
  <cp:lastModifiedBy>Microsoft account</cp:lastModifiedBy>
  <cp:revision>103</cp:revision>
  <cp:lastPrinted>2017-11-09T04:33:45Z</cp:lastPrinted>
  <dcterms:created xsi:type="dcterms:W3CDTF">2017-08-07T08:45:07Z</dcterms:created>
  <dcterms:modified xsi:type="dcterms:W3CDTF">2022-07-06T12:02:19Z</dcterms:modified>
</cp:coreProperties>
</file>